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623" r:id="rId8"/>
  </p:sldMasterIdLst>
  <p:notesMasterIdLst>
    <p:notesMasterId r:id="rId16"/>
  </p:notesMasterIdLst>
  <p:sldIdLst>
    <p:sldId id="267" r:id="rId9"/>
    <p:sldId id="269" r:id="rId10"/>
    <p:sldId id="271" r:id="rId11"/>
    <p:sldId id="270" r:id="rId12"/>
    <p:sldId id="268" r:id="rId13"/>
    <p:sldId id="26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54E223-5A28-1649-BF12-E6CD15D3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AA632C-84E6-E345-BD67-ADA5C722794B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0893AD-4B30-E847-B903-B90EA71DBDCA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B30AD4-28D5-F340-A18C-04D5A8EA33DD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E745E-97CC-FB4B-B462-5A2C44487F8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9022-7709-0F49-9659-E68BFE67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208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309D-2F03-AF41-A454-BE47E8A4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288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D904-E1C6-9544-8F86-B42EAF4C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101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A782-4026-A348-B288-9438C9E2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549D-EA5F-6B4A-BA1E-B38A2E262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0BC3-44B6-A249-B1F2-80CF92BF9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C22A-70EC-E148-A8F2-2EF0A8D5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25EA-727F-BC48-9FC8-C0EE5B91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5641-3404-CA43-AF62-566CEABC8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D3F1-E255-B241-9810-F924162F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1F44-79F4-AE43-8A28-ECA30C42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89F3-3067-4345-85AA-2C60D45D6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603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E056-4200-F044-82DD-D3E20923D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2B08-76B8-744D-892F-7E37AF8B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3A40-F62A-764B-BD22-8652FCF77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A914B3-B5C3-8546-B66D-51B5422E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0C9B-99D0-0246-A358-2DD392AC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9C82-681E-404E-AE71-02EE6A357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6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D09D-6C55-8C4C-9278-C21DBEF1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8F3D-4034-3148-BADE-15BBDD48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6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86C2-3B81-AF49-A625-89760BBE6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1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21F2C-E3AE-8242-96ED-D90E2443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CB66-A819-C145-AC6A-AE147D8B0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261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C81-65E8-6942-AD6B-8AF5B262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4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D77-A489-544E-B718-317605F2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FE63-F433-B947-AA34-BB47B2E7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7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85F-5769-E74F-8A81-37131D40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3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74AF-A669-1840-B67B-7D266CA5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F292-8B12-FB4D-8732-202BE1291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A342-5E71-014F-B983-D0A112B4F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8044-A531-724B-ACD5-9E719711E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1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B1A3-843D-4344-92FA-A846EA5A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2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3867-7F72-DC4D-9AD5-16998F96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9951-A08B-A749-94AE-A077364D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97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856D-C096-584A-9E89-997F34F6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4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30C1-7500-0045-A26A-80C1A41D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0828-FDD6-DD44-B3F5-B0F45110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7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9364-A779-0F45-8F75-84F23764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2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9C56-7E6E-DF4D-A591-B5D1C9CB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8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963E-E0FB-C04B-91DC-D4F118B9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8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A410-901F-6342-9802-18A77CC14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8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865C-269F-5343-87AD-CF7D1079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7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D656-16AD-F24D-A0AB-7D17803A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2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6A0B-54AE-904D-B5AA-2E174759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C78E-103E-6743-8B5C-DF3D3D42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662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2A24-CB24-6F44-82BF-4118CC35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43E1-35FC-2F48-B4D8-A61F607E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0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B75A-09FC-CD4A-82B6-83CB4894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0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2E1E-4328-0547-969B-0179CC5D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69B8-BAFE-C84C-ACA3-72099099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8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935-9BFF-3546-B1E4-C2407546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9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CC89-114D-E449-B605-1E91F118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DCB1-AD68-944E-8788-E73D0E5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5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AEC1-6D40-0A41-846B-836BFC0A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864C-9E01-CA41-B7B7-F72CAE53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61BA-BA64-B147-932B-D514DF96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258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6237-12DC-A240-93B1-6AA0B476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1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AEE0-3C0F-5F46-8049-BD45ECED6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7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6EA1-C589-4C41-ACB9-834FFDE6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7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0A46-751D-4849-B705-995DF4CE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7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ABA6-FCED-C345-A92A-73BD4447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51E-BEA3-6B4E-BBC8-EFC36C767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2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A4E0-AC8F-5C41-9363-CE477377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308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2BC2F9C-B204-3A43-9009-794B676D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7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37D5-583C-0041-9B8F-3E834FAD8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5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117C-1917-9C4D-9CF9-6B113EC24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71C7-CAE1-4E44-9F0D-CB827F6B1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10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8659-951E-CD44-81F5-FDFDBF37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F190-1477-B844-9604-7555EE696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9506-3A1D-AC4D-B657-72D7B928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8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DE9D-0BC2-104E-8E83-C668BB866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6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AF62-B125-F34E-BC2B-5F44AC2B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8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DB17-47BB-904E-AA31-5C1B6E66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18CF-5624-DA49-939F-0EA1D946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4663-15F1-7948-B6E3-B98044E8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9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837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544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A255-55EB-0047-A3BC-FD54C6B7F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851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823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617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380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959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711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333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365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5473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733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F534-047C-5E40-9A2D-B5D2985F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630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D320CD5-CF64-C447-B90B-6EF2A996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08AB3B47-3286-9048-8EA6-B29B685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919CDED-1083-DB47-927D-AEC3EF97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CB9A6E-9DB6-C74C-8358-3B6D178D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7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28FCB85-9A10-BC48-92CF-80D6BBA7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F43DDB-20F3-C143-BFBF-0F7BE93B2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9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B7360A4D-CF48-6C4D-8C8A-13694987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latin typeface="Arial"/>
                <a:cs typeface="Arial"/>
              </a:rPr>
              <a:t>Cara-Cara </a:t>
            </a:r>
            <a:r>
              <a:rPr lang="en-US" sz="6000" b="1" dirty="0" err="1" smtClean="0">
                <a:latin typeface="Arial"/>
                <a:cs typeface="Arial"/>
              </a:rPr>
              <a:t>Mengucap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Kesaksian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Anda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Proses Berbicara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89092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Perkenalan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(1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mnt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Kesaksian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Pribadi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(2-3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mnt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Pidato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Pujukan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(2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mnt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2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Khotbah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Surat Paulus 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(15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mnt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Khotbah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Naratif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(15 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mnt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Mengapa memberikan kesaksian?</a:t>
            </a:r>
            <a:endParaRPr lang="en-US" sz="400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9F9F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ea typeface="Osaka" charset="0"/>
                <a:cs typeface="Osaka" charset="0"/>
              </a:rPr>
              <a:t>16</a:t>
            </a:r>
            <a:endParaRPr lang="en-US" smtClean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61499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90471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Mudah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untuk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menceritakan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tentang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dirimu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sendiri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Kamu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sendirilah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ahlinya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Kesempatan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untuk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berkongsi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apa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telah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pelajari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Orang-orang </a:t>
            </a:r>
            <a:r>
              <a:rPr lang="en-US" b="1" dirty="0" err="1" smtClean="0">
                <a:solidFill>
                  <a:srgbClr val="000000"/>
                </a:solidFill>
              </a:rPr>
              <a:t>suka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mendengar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kisah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hidup</a:t>
            </a:r>
            <a:r>
              <a:rPr lang="en-US" b="1" dirty="0" smtClean="0">
                <a:solidFill>
                  <a:srgbClr val="000000"/>
                </a:solidFill>
              </a:rPr>
              <a:t> orang lain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mengenal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Tuhan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lebih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baik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melihat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apa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telah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Tuhan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lakukan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kepadamu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Kesempatan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untuk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menginjili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orang lain </a:t>
            </a:r>
            <a:r>
              <a:rPr lang="en-US" b="1" dirty="0" err="1" smtClean="0">
                <a:solidFill>
                  <a:srgbClr val="000000"/>
                </a:solidFill>
              </a:rPr>
              <a:t>berhubungan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denganmu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Orang-orang </a:t>
            </a:r>
            <a:r>
              <a:rPr lang="en-US" b="1" dirty="0" err="1" smtClean="0">
                <a:solidFill>
                  <a:srgbClr val="000000"/>
                </a:solidFill>
              </a:rPr>
              <a:t>tidak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membantah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ceritamu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Alur</a:t>
            </a:r>
            <a:r>
              <a:rPr lang="en-US" sz="5400" b="1" dirty="0" smtClean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Kesaksian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4293163" cy="156966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dirty="0" err="1" smtClean="0">
                <a:solidFill>
                  <a:srgbClr val="FFFFFF"/>
                </a:solidFill>
              </a:rPr>
              <a:t>Sebelum-Pertobatan</a:t>
            </a:r>
            <a:r>
              <a:rPr lang="en-US" b="1" dirty="0">
                <a:solidFill>
                  <a:srgbClr val="FFFFF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FFFF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fikiranmu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Tingkah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lakumu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FFFFFF"/>
                </a:solidFill>
              </a:rPr>
              <a:t>Penjelasan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nyata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jelas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4124325" cy="1692275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 u="sng" dirty="0" err="1" smtClean="0">
                <a:solidFill>
                  <a:srgbClr val="000000"/>
                </a:solidFill>
              </a:rPr>
              <a:t>Pertobatan</a:t>
            </a:r>
            <a:r>
              <a:rPr lang="en-US" sz="2600" b="1" dirty="0" smtClean="0">
                <a:solidFill>
                  <a:srgbClr val="000000"/>
                </a:solidFill>
              </a:rPr>
              <a:t>:</a:t>
            </a:r>
            <a:endParaRPr lang="en-US" sz="2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600" b="1" dirty="0" err="1">
                <a:solidFill>
                  <a:srgbClr val="000000"/>
                </a:solidFill>
              </a:rPr>
              <a:t>Ceritakan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kejadiannya</a:t>
            </a:r>
            <a:endParaRPr lang="en-US" sz="2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600" b="1" dirty="0" err="1">
                <a:solidFill>
                  <a:srgbClr val="000000"/>
                </a:solidFill>
              </a:rPr>
              <a:t>Apa</a:t>
            </a:r>
            <a:r>
              <a:rPr lang="en-US" sz="2600" b="1" dirty="0">
                <a:solidFill>
                  <a:srgbClr val="000000"/>
                </a:solidFill>
              </a:rPr>
              <a:t> yang </a:t>
            </a:r>
            <a:r>
              <a:rPr lang="en-US" sz="2600" b="1" dirty="0" err="1">
                <a:solidFill>
                  <a:srgbClr val="000000"/>
                </a:solidFill>
              </a:rPr>
              <a:t>kamu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percaya</a:t>
            </a:r>
            <a:endParaRPr lang="en-US" sz="2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600" b="1" dirty="0">
                <a:solidFill>
                  <a:srgbClr val="000000"/>
                </a:solidFill>
              </a:rPr>
              <a:t>Yang </a:t>
            </a:r>
            <a:r>
              <a:rPr lang="en-US" sz="2600" b="1" dirty="0" err="1">
                <a:solidFill>
                  <a:srgbClr val="000000"/>
                </a:solidFill>
              </a:rPr>
              <a:t>nyata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dan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jelas</a:t>
            </a:r>
            <a:r>
              <a:rPr lang="en-US" sz="2600" b="1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59079" y="1447800"/>
            <a:ext cx="3507121" cy="1785104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u="sng" dirty="0" err="1" smtClean="0">
                <a:solidFill>
                  <a:srgbClr val="FFFFFF"/>
                </a:solidFill>
              </a:rPr>
              <a:t>Selepas-Pertobatan</a:t>
            </a:r>
            <a:r>
              <a:rPr lang="en-US" sz="2200" b="1" dirty="0">
                <a:solidFill>
                  <a:srgbClr val="FFFFF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200" b="1" dirty="0">
                <a:solidFill>
                  <a:srgbClr val="FFFFFF"/>
                </a:solidFill>
              </a:rPr>
              <a:t>Cara </a:t>
            </a:r>
            <a:r>
              <a:rPr lang="en-US" sz="2200" b="1" dirty="0" err="1" smtClean="0">
                <a:solidFill>
                  <a:srgbClr val="FFFFFF"/>
                </a:solidFill>
              </a:rPr>
              <a:t>fikiranmu</a:t>
            </a:r>
            <a:endParaRPr lang="en-US" sz="2200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>
                <a:solidFill>
                  <a:srgbClr val="FFFFFF"/>
                </a:solidFill>
              </a:rPr>
              <a:t>Perubahan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smtClean="0">
                <a:solidFill>
                  <a:srgbClr val="FFFFFF"/>
                </a:solidFill>
              </a:rPr>
              <a:t>yang </a:t>
            </a:r>
            <a:r>
              <a:rPr lang="en-US" sz="2200" b="1" dirty="0" err="1" smtClean="0">
                <a:solidFill>
                  <a:srgbClr val="FFFFFF"/>
                </a:solidFill>
              </a:rPr>
              <a:t>tetap</a:t>
            </a:r>
            <a:endParaRPr lang="en-US" sz="2200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FFFFFF"/>
                </a:solidFill>
              </a:rPr>
              <a:t>Penjelasan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nyata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dan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jelas</a:t>
            </a:r>
            <a:r>
              <a:rPr lang="en-US" sz="22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81600" y="4495800"/>
            <a:ext cx="3962400" cy="175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</a:rPr>
              <a:t>Gunakan</a:t>
            </a:r>
            <a:r>
              <a:rPr lang="en-US" sz="3600" b="1" dirty="0" smtClean="0">
                <a:solidFill>
                  <a:srgbClr val="FFFFFF"/>
                </a:solidFill>
              </a:rPr>
              <a:t/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err="1" smtClean="0">
                <a:solidFill>
                  <a:srgbClr val="F8FF3E"/>
                </a:solidFill>
              </a:rPr>
              <a:t>tema</a:t>
            </a:r>
            <a:r>
              <a:rPr lang="en-US" sz="3600" b="1" dirty="0" smtClean="0">
                <a:solidFill>
                  <a:srgbClr val="F8FF3E"/>
                </a:solidFill>
              </a:rPr>
              <a:t> yang </a:t>
            </a:r>
            <a:r>
              <a:rPr lang="en-US" sz="3600" b="1" dirty="0" err="1" smtClean="0">
                <a:solidFill>
                  <a:srgbClr val="F8FF3E"/>
                </a:solidFill>
              </a:rPr>
              <a:t>sama</a:t>
            </a:r>
            <a:r>
              <a:rPr lang="en-US" sz="3600" b="1" dirty="0" smtClean="0">
                <a:solidFill>
                  <a:srgbClr val="F8FF3E"/>
                </a:solidFill>
              </a:rPr>
              <a:t/>
            </a:r>
            <a:br>
              <a:rPr lang="en-US" sz="3600" b="1" dirty="0" smtClean="0">
                <a:solidFill>
                  <a:srgbClr val="F8FF3E"/>
                </a:solidFill>
              </a:rPr>
            </a:br>
            <a:r>
              <a:rPr lang="en-US" sz="3600" b="1" dirty="0" err="1" smtClean="0">
                <a:solidFill>
                  <a:srgbClr val="FFFFFF"/>
                </a:solidFill>
              </a:rPr>
              <a:t>seluruhnya</a:t>
            </a:r>
            <a:r>
              <a:rPr lang="en-US" sz="3600" b="1" dirty="0" smtClean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423462" y="1828905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Kesaksian</a:t>
            </a:r>
            <a:r>
              <a:rPr lang="en-US" sz="5400" b="1" dirty="0" smtClean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Saya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754326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Sebelum-Pertobatan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Perbuatan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Baik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Percaya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</a:p>
          <a:p>
            <a:pPr>
              <a:buFontTx/>
              <a:buChar char="•"/>
              <a:defRPr/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jaminan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908175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Pertobatan</a:t>
            </a:r>
            <a:r>
              <a:rPr lang="en-US" sz="28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Persekutuan Pemuda 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Yesus adalah hadiah dari Allah</a:t>
            </a:r>
          </a:p>
          <a:p>
            <a:pPr>
              <a:buFontTx/>
              <a:buChar char="•"/>
            </a:pPr>
            <a:r>
              <a:rPr lang="ja-JP" altLang="en-US" sz="1800" b="1">
                <a:solidFill>
                  <a:srgbClr val="000000"/>
                </a:solidFill>
              </a:rPr>
              <a:t>“</a:t>
            </a:r>
            <a:r>
              <a:rPr lang="en-US" altLang="ja-JP" sz="1800" b="1">
                <a:solidFill>
                  <a:srgbClr val="000000"/>
                </a:solidFill>
              </a:rPr>
              <a:t>Saya berhenti mencoba </a:t>
            </a:r>
            <a:r>
              <a:rPr lang="ja-JP" altLang="en-US" sz="1800" b="1">
                <a:solidFill>
                  <a:srgbClr val="000000"/>
                </a:solidFill>
              </a:rPr>
              <a:t>“</a:t>
            </a:r>
            <a:r>
              <a:rPr lang="en-US" altLang="ja-JP" sz="1800" b="1">
                <a:solidFill>
                  <a:srgbClr val="000000"/>
                </a:solidFill>
              </a:rPr>
              <a:t>mendapatkan</a:t>
            </a:r>
            <a:r>
              <a:rPr lang="ja-JP" altLang="en-US" sz="1800" b="1">
                <a:solidFill>
                  <a:srgbClr val="000000"/>
                </a:solidFill>
              </a:rPr>
              <a:t>”</a:t>
            </a:r>
            <a:r>
              <a:rPr lang="en-US" altLang="ja-JP" sz="1800" b="1">
                <a:solidFill>
                  <a:srgbClr val="000000"/>
                </a:solidFill>
              </a:rPr>
              <a:t>"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570038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Selepas-Pertobatan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Damai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Sejahtera</a:t>
            </a:r>
          </a:p>
          <a:p>
            <a:pPr>
              <a:buFontTx/>
              <a:buChar char="•"/>
              <a:defRPr/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Jaminan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Keselamatan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Mengasihi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sesama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16463" y="4784725"/>
            <a:ext cx="4198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Gunakan tema</a:t>
            </a:r>
            <a:b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solidFill>
                  <a:srgbClr val="F8F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jaminan</a:t>
            </a:r>
            <a:br>
              <a:rPr lang="en-US" sz="4000" b="1" smtClean="0">
                <a:solidFill>
                  <a:srgbClr val="F8F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seluruhnya!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19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86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1115</TotalTime>
  <Words>235</Words>
  <Application>Microsoft Macintosh PowerPoint</Application>
  <PresentationFormat>On-screen Show (4:3)</PresentationFormat>
  <Paragraphs>61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Orbit</vt:lpstr>
      <vt:lpstr>Cara-Cara Mengucap Kesaksian Anda</vt:lpstr>
      <vt:lpstr>Proses Berbicara</vt:lpstr>
      <vt:lpstr>Mengapa memberikan kesaksian?</vt:lpstr>
      <vt:lpstr>Alur Kesaksian</vt:lpstr>
      <vt:lpstr>Kesaksian Saya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64</cp:revision>
  <dcterms:created xsi:type="dcterms:W3CDTF">2005-08-07T02:41:35Z</dcterms:created>
  <dcterms:modified xsi:type="dcterms:W3CDTF">2017-05-09T03:57:32Z</dcterms:modified>
</cp:coreProperties>
</file>